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7" r:id="rId2"/>
  </p:sldIdLst>
  <p:sldSz cx="30275213" cy="42803763"/>
  <p:notesSz cx="6858000" cy="9144000"/>
  <p:defaultTextStyle>
    <a:defPPr>
      <a:defRPr lang="en-FI"/>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521415D9-36F7-43E2-AB2F-B90AF26B5E84}">
      <p14:sectionLst xmlns:p14="http://schemas.microsoft.com/office/powerpoint/2010/main">
        <p14:section name="IPA poster" id="{C52FCF7F-9731-4CBC-A4DD-45B72FE3772E}">
          <p14:sldIdLst>
            <p14:sldId id="25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70910"/>
    <a:srgbClr val="FF0C1B"/>
    <a:srgbClr val="EB2229"/>
    <a:srgbClr val="EB242B"/>
    <a:srgbClr val="960910"/>
    <a:srgbClr val="AF0A13"/>
    <a:srgbClr val="AF0B13"/>
    <a:srgbClr val="666666"/>
    <a:srgbClr val="960A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7C471E-D84E-4AC2-ABF7-6DE92053C533}" v="55" dt="2023-06-05T15:28:27.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p:scale>
          <a:sx n="40" d="100"/>
          <a:sy n="40" d="100"/>
        </p:scale>
        <p:origin x="2990" y="-946"/>
      </p:cViewPr>
      <p:guideLst/>
    </p:cSldViewPr>
  </p:slideViewPr>
  <p:notesTextViewPr>
    <p:cViewPr>
      <p:scale>
        <a:sx n="1" d="1"/>
        <a:sy n="1" d="1"/>
      </p:scale>
      <p:origin x="0" y="0"/>
    </p:cViewPr>
  </p:notesTextViewPr>
  <p:notesViewPr>
    <p:cSldViewPr snapToGrid="0">
      <p:cViewPr varScale="1">
        <p:scale>
          <a:sx n="153" d="100"/>
          <a:sy n="153" d="100"/>
        </p:scale>
        <p:origin x="5794" y="96"/>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na Heikkilä" userId="pDmnT1+9SagmSLzgUMMiGq8USS4uESYOiNw7lOJCu3E=" providerId="None" clId="Web-{D17C471E-D84E-4AC2-ABF7-6DE92053C533}"/>
    <pc:docChg chg="addSld modSld modSection">
      <pc:chgData name="Jonna Heikkilä" userId="pDmnT1+9SagmSLzgUMMiGq8USS4uESYOiNw7lOJCu3E=" providerId="None" clId="Web-{D17C471E-D84E-4AC2-ABF7-6DE92053C533}" dt="2023-06-05T15:28:27.240" v="56"/>
      <pc:docMkLst>
        <pc:docMk/>
      </pc:docMkLst>
      <pc:sldChg chg="addSp delSp modSp mod modShow">
        <pc:chgData name="Jonna Heikkilä" userId="pDmnT1+9SagmSLzgUMMiGq8USS4uESYOiNw7lOJCu3E=" providerId="None" clId="Web-{D17C471E-D84E-4AC2-ABF7-6DE92053C533}" dt="2023-06-05T15:28:27.240" v="56"/>
        <pc:sldMkLst>
          <pc:docMk/>
          <pc:sldMk cId="1070206756" sldId="256"/>
        </pc:sldMkLst>
        <pc:spChg chg="add del">
          <ac:chgData name="Jonna Heikkilä" userId="pDmnT1+9SagmSLzgUMMiGq8USS4uESYOiNw7lOJCu3E=" providerId="None" clId="Web-{D17C471E-D84E-4AC2-ABF7-6DE92053C533}" dt="2023-06-05T15:20:23.787" v="3"/>
          <ac:spMkLst>
            <pc:docMk/>
            <pc:sldMk cId="1070206756" sldId="256"/>
            <ac:spMk id="3" creationId="{C6238C54-EDED-8528-6450-906D2B8739E1}"/>
          </ac:spMkLst>
        </pc:spChg>
        <pc:spChg chg="add del">
          <ac:chgData name="Jonna Heikkilä" userId="pDmnT1+9SagmSLzgUMMiGq8USS4uESYOiNw7lOJCu3E=" providerId="None" clId="Web-{D17C471E-D84E-4AC2-ABF7-6DE92053C533}" dt="2023-06-05T15:21:38.865" v="7"/>
          <ac:spMkLst>
            <pc:docMk/>
            <pc:sldMk cId="1070206756" sldId="256"/>
            <ac:spMk id="4" creationId="{256503C4-F95E-81B4-A458-D76FF6C9AA16}"/>
          </ac:spMkLst>
        </pc:spChg>
        <pc:spChg chg="add del">
          <ac:chgData name="Jonna Heikkilä" userId="pDmnT1+9SagmSLzgUMMiGq8USS4uESYOiNw7lOJCu3E=" providerId="None" clId="Web-{D17C471E-D84E-4AC2-ABF7-6DE92053C533}" dt="2023-06-05T15:21:35.005" v="6"/>
          <ac:spMkLst>
            <pc:docMk/>
            <pc:sldMk cId="1070206756" sldId="256"/>
            <ac:spMk id="5" creationId="{06C86009-923A-8291-62E2-33D87E94D2F3}"/>
          </ac:spMkLst>
        </pc:spChg>
        <pc:spChg chg="add del mod">
          <ac:chgData name="Jonna Heikkilä" userId="pDmnT1+9SagmSLzgUMMiGq8USS4uESYOiNw7lOJCu3E=" providerId="None" clId="Web-{D17C471E-D84E-4AC2-ABF7-6DE92053C533}" dt="2023-06-05T15:23:01.771" v="40"/>
          <ac:spMkLst>
            <pc:docMk/>
            <pc:sldMk cId="1070206756" sldId="256"/>
            <ac:spMk id="15" creationId="{D363FD02-C8E9-7C74-43CE-74CA6F080AE3}"/>
          </ac:spMkLst>
        </pc:spChg>
        <pc:spChg chg="add del mod">
          <ac:chgData name="Jonna Heikkilä" userId="pDmnT1+9SagmSLzgUMMiGq8USS4uESYOiNw7lOJCu3E=" providerId="None" clId="Web-{D17C471E-D84E-4AC2-ABF7-6DE92053C533}" dt="2023-06-05T15:22:59.271" v="30"/>
          <ac:spMkLst>
            <pc:docMk/>
            <pc:sldMk cId="1070206756" sldId="256"/>
            <ac:spMk id="27" creationId="{4ABB724C-8CBC-4B5D-6555-F67C3B19CCA4}"/>
          </ac:spMkLst>
        </pc:spChg>
        <pc:picChg chg="add del mod">
          <ac:chgData name="Jonna Heikkilä" userId="pDmnT1+9SagmSLzgUMMiGq8USS4uESYOiNw7lOJCu3E=" providerId="None" clId="Web-{D17C471E-D84E-4AC2-ABF7-6DE92053C533}" dt="2023-06-05T15:23:01.771" v="48"/>
          <ac:picMkLst>
            <pc:docMk/>
            <pc:sldMk cId="1070206756" sldId="256"/>
            <ac:picMk id="6" creationId="{C9FEAB2A-30BA-86F1-3089-8C083AF97EC4}"/>
          </ac:picMkLst>
        </pc:picChg>
        <pc:picChg chg="add del mod">
          <ac:chgData name="Jonna Heikkilä" userId="pDmnT1+9SagmSLzgUMMiGq8USS4uESYOiNw7lOJCu3E=" providerId="None" clId="Web-{D17C471E-D84E-4AC2-ABF7-6DE92053C533}" dt="2023-06-05T15:23:01.771" v="47"/>
          <ac:picMkLst>
            <pc:docMk/>
            <pc:sldMk cId="1070206756" sldId="256"/>
            <ac:picMk id="7" creationId="{F69D920B-F654-5AC2-6849-E6235E8B2482}"/>
          </ac:picMkLst>
        </pc:picChg>
        <pc:picChg chg="add del mod">
          <ac:chgData name="Jonna Heikkilä" userId="pDmnT1+9SagmSLzgUMMiGq8USS4uESYOiNw7lOJCu3E=" providerId="None" clId="Web-{D17C471E-D84E-4AC2-ABF7-6DE92053C533}" dt="2023-06-05T15:23:01.771" v="46"/>
          <ac:picMkLst>
            <pc:docMk/>
            <pc:sldMk cId="1070206756" sldId="256"/>
            <ac:picMk id="8" creationId="{F545E542-77A7-A0C4-C6FE-A98E70D83C0A}"/>
          </ac:picMkLst>
        </pc:picChg>
        <pc:picChg chg="add del mod">
          <ac:chgData name="Jonna Heikkilä" userId="pDmnT1+9SagmSLzgUMMiGq8USS4uESYOiNw7lOJCu3E=" providerId="None" clId="Web-{D17C471E-D84E-4AC2-ABF7-6DE92053C533}" dt="2023-06-05T15:23:01.771" v="45"/>
          <ac:picMkLst>
            <pc:docMk/>
            <pc:sldMk cId="1070206756" sldId="256"/>
            <ac:picMk id="9" creationId="{4719BC58-9BAE-710C-7E88-D68F5E4EE034}"/>
          </ac:picMkLst>
        </pc:picChg>
        <pc:picChg chg="add del mod">
          <ac:chgData name="Jonna Heikkilä" userId="pDmnT1+9SagmSLzgUMMiGq8USS4uESYOiNw7lOJCu3E=" providerId="None" clId="Web-{D17C471E-D84E-4AC2-ABF7-6DE92053C533}" dt="2023-06-05T15:23:01.771" v="44"/>
          <ac:picMkLst>
            <pc:docMk/>
            <pc:sldMk cId="1070206756" sldId="256"/>
            <ac:picMk id="10" creationId="{B2AB66DE-55CD-592E-47E3-6F94B037A2E1}"/>
          </ac:picMkLst>
        </pc:picChg>
        <pc:picChg chg="add del mod">
          <ac:chgData name="Jonna Heikkilä" userId="pDmnT1+9SagmSLzgUMMiGq8USS4uESYOiNw7lOJCu3E=" providerId="None" clId="Web-{D17C471E-D84E-4AC2-ABF7-6DE92053C533}" dt="2023-06-05T15:23:01.771" v="43"/>
          <ac:picMkLst>
            <pc:docMk/>
            <pc:sldMk cId="1070206756" sldId="256"/>
            <ac:picMk id="12" creationId="{2A31FE30-2872-9E0E-8EA8-417A31D27859}"/>
          </ac:picMkLst>
        </pc:picChg>
        <pc:picChg chg="add del mod">
          <ac:chgData name="Jonna Heikkilä" userId="pDmnT1+9SagmSLzgUMMiGq8USS4uESYOiNw7lOJCu3E=" providerId="None" clId="Web-{D17C471E-D84E-4AC2-ABF7-6DE92053C533}" dt="2023-06-05T15:23:01.771" v="42"/>
          <ac:picMkLst>
            <pc:docMk/>
            <pc:sldMk cId="1070206756" sldId="256"/>
            <ac:picMk id="13" creationId="{C2EF5055-95D8-F517-144D-669F913870D4}"/>
          </ac:picMkLst>
        </pc:picChg>
        <pc:picChg chg="add del mod">
          <ac:chgData name="Jonna Heikkilä" userId="pDmnT1+9SagmSLzgUMMiGq8USS4uESYOiNw7lOJCu3E=" providerId="None" clId="Web-{D17C471E-D84E-4AC2-ABF7-6DE92053C533}" dt="2023-06-05T15:23:01.771" v="41"/>
          <ac:picMkLst>
            <pc:docMk/>
            <pc:sldMk cId="1070206756" sldId="256"/>
            <ac:picMk id="14" creationId="{578DFD35-434F-A58E-E96A-7A6EBED29710}"/>
          </ac:picMkLst>
        </pc:picChg>
        <pc:picChg chg="add del mod">
          <ac:chgData name="Jonna Heikkilä" userId="pDmnT1+9SagmSLzgUMMiGq8USS4uESYOiNw7lOJCu3E=" providerId="None" clId="Web-{D17C471E-D84E-4AC2-ABF7-6DE92053C533}" dt="2023-06-05T15:22:59.271" v="38"/>
          <ac:picMkLst>
            <pc:docMk/>
            <pc:sldMk cId="1070206756" sldId="256"/>
            <ac:picMk id="16" creationId="{8834BBE5-D3B8-9E7A-5B05-1215F0EE280F}"/>
          </ac:picMkLst>
        </pc:picChg>
        <pc:picChg chg="add del mod">
          <ac:chgData name="Jonna Heikkilä" userId="pDmnT1+9SagmSLzgUMMiGq8USS4uESYOiNw7lOJCu3E=" providerId="None" clId="Web-{D17C471E-D84E-4AC2-ABF7-6DE92053C533}" dt="2023-06-05T15:22:59.271" v="37"/>
          <ac:picMkLst>
            <pc:docMk/>
            <pc:sldMk cId="1070206756" sldId="256"/>
            <ac:picMk id="18" creationId="{050E23D6-4550-C8F1-2136-55A0D498A3D8}"/>
          </ac:picMkLst>
        </pc:picChg>
        <pc:picChg chg="add del mod">
          <ac:chgData name="Jonna Heikkilä" userId="pDmnT1+9SagmSLzgUMMiGq8USS4uESYOiNw7lOJCu3E=" providerId="None" clId="Web-{D17C471E-D84E-4AC2-ABF7-6DE92053C533}" dt="2023-06-05T15:22:59.271" v="36"/>
          <ac:picMkLst>
            <pc:docMk/>
            <pc:sldMk cId="1070206756" sldId="256"/>
            <ac:picMk id="19" creationId="{7376125B-4738-4A0E-44A0-284A29EB4ADE}"/>
          </ac:picMkLst>
        </pc:picChg>
        <pc:picChg chg="add del mod">
          <ac:chgData name="Jonna Heikkilä" userId="pDmnT1+9SagmSLzgUMMiGq8USS4uESYOiNw7lOJCu3E=" providerId="None" clId="Web-{D17C471E-D84E-4AC2-ABF7-6DE92053C533}" dt="2023-06-05T15:22:59.271" v="35"/>
          <ac:picMkLst>
            <pc:docMk/>
            <pc:sldMk cId="1070206756" sldId="256"/>
            <ac:picMk id="21" creationId="{2250C6A6-C17D-6FE1-C4FD-33F8B9B58104}"/>
          </ac:picMkLst>
        </pc:picChg>
        <pc:picChg chg="add del mod">
          <ac:chgData name="Jonna Heikkilä" userId="pDmnT1+9SagmSLzgUMMiGq8USS4uESYOiNw7lOJCu3E=" providerId="None" clId="Web-{D17C471E-D84E-4AC2-ABF7-6DE92053C533}" dt="2023-06-05T15:22:59.271" v="34"/>
          <ac:picMkLst>
            <pc:docMk/>
            <pc:sldMk cId="1070206756" sldId="256"/>
            <ac:picMk id="22" creationId="{8C00DA96-D144-4165-64E4-2FC3A0EFC055}"/>
          </ac:picMkLst>
        </pc:picChg>
        <pc:picChg chg="add del mod">
          <ac:chgData name="Jonna Heikkilä" userId="pDmnT1+9SagmSLzgUMMiGq8USS4uESYOiNw7lOJCu3E=" providerId="None" clId="Web-{D17C471E-D84E-4AC2-ABF7-6DE92053C533}" dt="2023-06-05T15:22:59.271" v="33"/>
          <ac:picMkLst>
            <pc:docMk/>
            <pc:sldMk cId="1070206756" sldId="256"/>
            <ac:picMk id="23" creationId="{B5491820-D57B-2887-F2C7-E18D16029872}"/>
          </ac:picMkLst>
        </pc:picChg>
        <pc:picChg chg="add del mod">
          <ac:chgData name="Jonna Heikkilä" userId="pDmnT1+9SagmSLzgUMMiGq8USS4uESYOiNw7lOJCu3E=" providerId="None" clId="Web-{D17C471E-D84E-4AC2-ABF7-6DE92053C533}" dt="2023-06-05T15:22:59.271" v="32"/>
          <ac:picMkLst>
            <pc:docMk/>
            <pc:sldMk cId="1070206756" sldId="256"/>
            <ac:picMk id="24" creationId="{22C3AA29-F3C8-C87F-7CE8-5938D6F4B3E9}"/>
          </ac:picMkLst>
        </pc:picChg>
        <pc:picChg chg="add del mod">
          <ac:chgData name="Jonna Heikkilä" userId="pDmnT1+9SagmSLzgUMMiGq8USS4uESYOiNw7lOJCu3E=" providerId="None" clId="Web-{D17C471E-D84E-4AC2-ABF7-6DE92053C533}" dt="2023-06-05T15:22:59.271" v="31"/>
          <ac:picMkLst>
            <pc:docMk/>
            <pc:sldMk cId="1070206756" sldId="256"/>
            <ac:picMk id="25" creationId="{E7D3F892-7C28-F896-57D1-D11BFE5515DE}"/>
          </ac:picMkLst>
        </pc:picChg>
        <pc:picChg chg="mod">
          <ac:chgData name="Jonna Heikkilä" userId="pDmnT1+9SagmSLzgUMMiGq8USS4uESYOiNw7lOJCu3E=" providerId="None" clId="Web-{D17C471E-D84E-4AC2-ABF7-6DE92053C533}" dt="2023-06-05T15:28:27.240" v="56"/>
          <ac:picMkLst>
            <pc:docMk/>
            <pc:sldMk cId="1070206756" sldId="256"/>
            <ac:picMk id="84" creationId="{FB7D902D-BB30-038B-F39A-80C3BA4164D9}"/>
          </ac:picMkLst>
        </pc:picChg>
        <pc:picChg chg="mod">
          <ac:chgData name="Jonna Heikkilä" userId="pDmnT1+9SagmSLzgUMMiGq8USS4uESYOiNw7lOJCu3E=" providerId="None" clId="Web-{D17C471E-D84E-4AC2-ABF7-6DE92053C533}" dt="2023-06-05T15:28:23.271" v="55"/>
          <ac:picMkLst>
            <pc:docMk/>
            <pc:sldMk cId="1070206756" sldId="256"/>
            <ac:picMk id="97" creationId="{0B6C8EC7-6770-BDDE-799E-B3E975739BC4}"/>
          </ac:picMkLst>
        </pc:picChg>
        <pc:picChg chg="mod">
          <ac:chgData name="Jonna Heikkilä" userId="pDmnT1+9SagmSLzgUMMiGq8USS4uESYOiNw7lOJCu3E=" providerId="None" clId="Web-{D17C471E-D84E-4AC2-ABF7-6DE92053C533}" dt="2023-06-05T15:28:21.256" v="54"/>
          <ac:picMkLst>
            <pc:docMk/>
            <pc:sldMk cId="1070206756" sldId="256"/>
            <ac:picMk id="98" creationId="{0A099C94-C663-3644-4CDB-4E802D68ED8F}"/>
          </ac:picMkLst>
        </pc:picChg>
      </pc:sldChg>
      <pc:sldChg chg="new">
        <pc:chgData name="Jonna Heikkilä" userId="pDmnT1+9SagmSLzgUMMiGq8USS4uESYOiNw7lOJCu3E=" providerId="None" clId="Web-{D17C471E-D84E-4AC2-ABF7-6DE92053C533}" dt="2023-06-05T15:22:28.130" v="8"/>
        <pc:sldMkLst>
          <pc:docMk/>
          <pc:sldMk cId="815684146"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9F2B56-0289-D80E-4E86-21C9933E58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C8157AD4-A332-ED7F-C036-DE33DF489A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A91B6E-3607-4197-885A-3071918C2069}" type="datetimeFigureOut">
              <a:rPr lang="en-FI" smtClean="0"/>
              <a:t>06/06/2023</a:t>
            </a:fld>
            <a:endParaRPr lang="en-FI"/>
          </a:p>
        </p:txBody>
      </p:sp>
      <p:sp>
        <p:nvSpPr>
          <p:cNvPr id="4" name="Footer Placeholder 3">
            <a:extLst>
              <a:ext uri="{FF2B5EF4-FFF2-40B4-BE49-F238E27FC236}">
                <a16:creationId xmlns:a16="http://schemas.microsoft.com/office/drawing/2014/main" id="{1A5E66AF-A9ED-F666-E50A-60B11BC742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C6AC659F-A59D-E9ED-4FE3-8B58147D7AD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2A83A5-65F8-412D-AB90-F0C38E13C53F}" type="slidenum">
              <a:rPr lang="en-FI" smtClean="0"/>
              <a:t>‹#›</a:t>
            </a:fld>
            <a:endParaRPr lang="en-FI"/>
          </a:p>
        </p:txBody>
      </p:sp>
    </p:spTree>
    <p:extLst>
      <p:ext uri="{BB962C8B-B14F-4D97-AF65-F5344CB8AC3E}">
        <p14:creationId xmlns:p14="http://schemas.microsoft.com/office/powerpoint/2010/main" val="3418771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A0 size IP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6148-7AB7-AE0D-462B-4502F30F8057}"/>
              </a:ext>
            </a:extLst>
          </p:cNvPr>
          <p:cNvSpPr>
            <a:spLocks noGrp="1"/>
          </p:cNvSpPr>
          <p:nvPr>
            <p:ph type="ctrTitle"/>
          </p:nvPr>
        </p:nvSpPr>
        <p:spPr>
          <a:xfrm>
            <a:off x="812602" y="1117600"/>
            <a:ext cx="20569267" cy="2476207"/>
          </a:xfrm>
          <a:prstGeom prst="rect">
            <a:avLst/>
          </a:prstGeom>
        </p:spPr>
        <p:txBody>
          <a:bodyPr anchor="b">
            <a:noAutofit/>
          </a:bodyPr>
          <a:lstStyle>
            <a:lvl1pPr algn="l">
              <a:defRPr sz="7800"/>
            </a:lvl1pPr>
          </a:lstStyle>
          <a:p>
            <a:r>
              <a:rPr lang="en-US" dirty="0"/>
              <a:t>Click to edit Master title style</a:t>
            </a:r>
            <a:endParaRPr lang="en-FI" dirty="0"/>
          </a:p>
        </p:txBody>
      </p:sp>
      <p:sp>
        <p:nvSpPr>
          <p:cNvPr id="3" name="Subtitle 2">
            <a:extLst>
              <a:ext uri="{FF2B5EF4-FFF2-40B4-BE49-F238E27FC236}">
                <a16:creationId xmlns:a16="http://schemas.microsoft.com/office/drawing/2014/main" id="{2505FC3D-A41C-8A62-CB82-CD6067991283}"/>
              </a:ext>
            </a:extLst>
          </p:cNvPr>
          <p:cNvSpPr>
            <a:spLocks noGrp="1"/>
          </p:cNvSpPr>
          <p:nvPr>
            <p:ph type="subTitle" idx="1"/>
          </p:nvPr>
        </p:nvSpPr>
        <p:spPr>
          <a:xfrm>
            <a:off x="812602" y="3990687"/>
            <a:ext cx="20569267" cy="1190913"/>
          </a:xfrm>
          <a:prstGeom prst="rect">
            <a:avLst/>
          </a:prstGeom>
        </p:spPr>
        <p:txBody>
          <a:bodyPr>
            <a:noAutofit/>
          </a:bodyPr>
          <a:lstStyle>
            <a:lvl1pPr marL="0" indent="0" algn="l" defTabSz="2270638" rtl="0" eaLnBrk="1" latinLnBrk="0" hangingPunct="1">
              <a:lnSpc>
                <a:spcPct val="90000"/>
              </a:lnSpc>
              <a:spcBef>
                <a:spcPts val="2483"/>
              </a:spcBef>
              <a:buFont typeface="Arial" panose="020B0604020202020204" pitchFamily="34" charset="0"/>
              <a:buNone/>
              <a:defRPr lang="en-FI" sz="4800" b="0" kern="1200" dirty="0">
                <a:solidFill>
                  <a:schemeClr val="tx1"/>
                </a:solidFill>
                <a:latin typeface="+mn-lt"/>
                <a:ea typeface="+mn-ea"/>
                <a:cs typeface="+mn-cs"/>
              </a:defRPr>
            </a:lvl1pPr>
            <a:lvl2pPr marL="1135319" indent="0" algn="ctr">
              <a:buNone/>
              <a:defRPr sz="4966"/>
            </a:lvl2pPr>
            <a:lvl3pPr marL="2270638" indent="0" algn="ctr">
              <a:buNone/>
              <a:defRPr sz="4470"/>
            </a:lvl3pPr>
            <a:lvl4pPr marL="3405957" indent="0" algn="ctr">
              <a:buNone/>
              <a:defRPr sz="3973"/>
            </a:lvl4pPr>
            <a:lvl5pPr marL="4541276" indent="0" algn="ctr">
              <a:buNone/>
              <a:defRPr sz="3973"/>
            </a:lvl5pPr>
            <a:lvl6pPr marL="5676595" indent="0" algn="ctr">
              <a:buNone/>
              <a:defRPr sz="3973"/>
            </a:lvl6pPr>
            <a:lvl7pPr marL="6811914" indent="0" algn="ctr">
              <a:buNone/>
              <a:defRPr sz="3973"/>
            </a:lvl7pPr>
            <a:lvl8pPr marL="7947233" indent="0" algn="ctr">
              <a:buNone/>
              <a:defRPr sz="3973"/>
            </a:lvl8pPr>
            <a:lvl9pPr marL="9082552" indent="0" algn="ctr">
              <a:buNone/>
              <a:defRPr sz="3973"/>
            </a:lvl9pPr>
          </a:lstStyle>
          <a:p>
            <a:r>
              <a:rPr lang="en-US" dirty="0"/>
              <a:t>Click to edit Master subtitle style</a:t>
            </a:r>
            <a:endParaRPr lang="en-FI" dirty="0"/>
          </a:p>
        </p:txBody>
      </p:sp>
      <p:sp>
        <p:nvSpPr>
          <p:cNvPr id="4" name="Date Placeholder 3">
            <a:extLst>
              <a:ext uri="{FF2B5EF4-FFF2-40B4-BE49-F238E27FC236}">
                <a16:creationId xmlns:a16="http://schemas.microsoft.com/office/drawing/2014/main" id="{0880CE94-ED1A-E30E-9B8C-77F42674581F}"/>
              </a:ext>
            </a:extLst>
          </p:cNvPr>
          <p:cNvSpPr>
            <a:spLocks noGrp="1"/>
          </p:cNvSpPr>
          <p:nvPr>
            <p:ph type="dt" sz="half" idx="10"/>
          </p:nvPr>
        </p:nvSpPr>
        <p:spPr>
          <a:xfrm>
            <a:off x="664093" y="40328427"/>
            <a:ext cx="21562545" cy="2278904"/>
          </a:xfrm>
          <a:prstGeom prst="rect">
            <a:avLst/>
          </a:prstGeom>
        </p:spPr>
        <p:txBody>
          <a:bodyPr/>
          <a:lstStyle>
            <a:lvl1pPr>
              <a:defRPr/>
            </a:lvl1pPr>
          </a:lstStyle>
          <a:p>
            <a:r>
              <a:rPr lang="en-FI" dirty="0"/>
              <a:t>References and credits</a:t>
            </a:r>
          </a:p>
        </p:txBody>
      </p:sp>
      <p:sp>
        <p:nvSpPr>
          <p:cNvPr id="8" name="Text Placeholder 7">
            <a:extLst>
              <a:ext uri="{FF2B5EF4-FFF2-40B4-BE49-F238E27FC236}">
                <a16:creationId xmlns:a16="http://schemas.microsoft.com/office/drawing/2014/main" id="{2A7F2F9C-7603-8E6B-1098-0C151ECE3746}"/>
              </a:ext>
            </a:extLst>
          </p:cNvPr>
          <p:cNvSpPr>
            <a:spLocks noGrp="1"/>
          </p:cNvSpPr>
          <p:nvPr>
            <p:ph type="body" sz="quarter" idx="13"/>
          </p:nvPr>
        </p:nvSpPr>
        <p:spPr>
          <a:xfrm>
            <a:off x="664093" y="8092280"/>
            <a:ext cx="7092000" cy="30464919"/>
          </a:xfrm>
        </p:spPr>
        <p:txBody>
          <a:bodyPr lIns="180000" tIns="180000" rIns="180000" bIns="180000">
            <a:noAutofit/>
          </a:bodyPr>
          <a:lstStyle>
            <a:lvl1pPr>
              <a:defRPr sz="4000" b="1">
                <a:latin typeface="+mj-lt"/>
              </a:defRPr>
            </a:lvl1pPr>
            <a:lvl2pPr marL="0" indent="0">
              <a:defRPr sz="2400" b="0">
                <a:latin typeface="+mn-lt"/>
              </a:defRPr>
            </a:lvl2pPr>
            <a:lvl3pPr marL="0" indent="0">
              <a:defRPr sz="2400" b="0">
                <a:latin typeface="+mn-lt"/>
              </a:defRPr>
            </a:lvl3pPr>
            <a:lvl4pPr marL="0" indent="0">
              <a:defRPr sz="2400" b="0">
                <a:latin typeface="+mn-lt"/>
              </a:defRPr>
            </a:lvl4pPr>
            <a:lvl5pPr marL="0" indent="0">
              <a:defRPr sz="2400" b="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FI" dirty="0"/>
          </a:p>
        </p:txBody>
      </p:sp>
      <p:sp>
        <p:nvSpPr>
          <p:cNvPr id="10" name="Text Placeholder 9">
            <a:extLst>
              <a:ext uri="{FF2B5EF4-FFF2-40B4-BE49-F238E27FC236}">
                <a16:creationId xmlns:a16="http://schemas.microsoft.com/office/drawing/2014/main" id="{E3173F1C-380D-519B-6393-0C641308EDA7}"/>
              </a:ext>
            </a:extLst>
          </p:cNvPr>
          <p:cNvSpPr>
            <a:spLocks noGrp="1"/>
          </p:cNvSpPr>
          <p:nvPr>
            <p:ph type="body" sz="quarter" idx="14"/>
          </p:nvPr>
        </p:nvSpPr>
        <p:spPr>
          <a:xfrm>
            <a:off x="7910101" y="8092281"/>
            <a:ext cx="7092000" cy="30464918"/>
          </a:xfrm>
        </p:spPr>
        <p:txBody>
          <a:bodyPr lIns="180000" tIns="180000" rIns="180000" bIns="180000">
            <a:noAutofit/>
          </a:bodyPr>
          <a:lstStyle>
            <a:lvl1pPr>
              <a:defRPr lang="en-US" sz="4000" b="1" kern="1200" dirty="0" smtClean="0">
                <a:solidFill>
                  <a:schemeClr val="tx1"/>
                </a:solidFill>
                <a:latin typeface="+mj-lt"/>
                <a:ea typeface="+mj-ea"/>
                <a:cs typeface="+mj-cs"/>
              </a:defRPr>
            </a:lvl1pPr>
            <a:lvl2pPr marL="0" indent="0">
              <a:defRPr sz="2400" b="0">
                <a:latin typeface="+mn-lt"/>
              </a:defRPr>
            </a:lvl2pPr>
            <a:lvl3pPr marL="0" indent="0">
              <a:defRPr sz="2400" b="0">
                <a:latin typeface="+mn-lt"/>
              </a:defRPr>
            </a:lvl3pPr>
            <a:lvl4pPr marL="0" indent="0">
              <a:defRPr sz="2400" b="0">
                <a:latin typeface="+mn-lt"/>
              </a:defRPr>
            </a:lvl4pPr>
            <a:lvl5pPr marL="0" indent="0">
              <a:defRPr sz="2400" b="0">
                <a:latin typeface="+mn-lt"/>
              </a:defRPr>
            </a:lvl5pPr>
          </a:lstStyle>
          <a:p>
            <a:pPr marL="0" lvl="0" indent="0" algn="l" defTabSz="2270638" rtl="0" eaLnBrk="1" latinLnBrk="0" hangingPunct="1">
              <a:lnSpc>
                <a:spcPct val="110000"/>
              </a:lnSpc>
              <a:spcBef>
                <a:spcPct val="0"/>
              </a:spcBef>
              <a:spcAft>
                <a:spcPts val="1800"/>
              </a:spcAft>
              <a:buFontTx/>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FI" dirty="0"/>
          </a:p>
        </p:txBody>
      </p:sp>
      <p:sp>
        <p:nvSpPr>
          <p:cNvPr id="12" name="Text Placeholder 11">
            <a:extLst>
              <a:ext uri="{FF2B5EF4-FFF2-40B4-BE49-F238E27FC236}">
                <a16:creationId xmlns:a16="http://schemas.microsoft.com/office/drawing/2014/main" id="{89726162-3BD4-779F-B179-A5F04CC9067A}"/>
              </a:ext>
            </a:extLst>
          </p:cNvPr>
          <p:cNvSpPr>
            <a:spLocks noGrp="1"/>
          </p:cNvSpPr>
          <p:nvPr>
            <p:ph type="body" sz="quarter" idx="15"/>
          </p:nvPr>
        </p:nvSpPr>
        <p:spPr>
          <a:xfrm>
            <a:off x="15156109" y="8092281"/>
            <a:ext cx="7092000" cy="30464918"/>
          </a:xfrm>
        </p:spPr>
        <p:txBody>
          <a:bodyPr lIns="180000" tIns="180000" rIns="180000" bIns="180000">
            <a:noAutofit/>
          </a:bodyPr>
          <a:lstStyle>
            <a:lvl1pPr>
              <a:defRPr lang="en-US" sz="4000" b="1" kern="1200" dirty="0" smtClean="0">
                <a:solidFill>
                  <a:schemeClr val="tx1"/>
                </a:solidFill>
                <a:latin typeface="+mj-lt"/>
                <a:ea typeface="+mj-ea"/>
                <a:cs typeface="+mj-cs"/>
              </a:defRPr>
            </a:lvl1pPr>
            <a:lvl2pPr marL="0" indent="0">
              <a:defRPr sz="2400" b="0">
                <a:latin typeface="+mn-lt"/>
              </a:defRPr>
            </a:lvl2pPr>
            <a:lvl3pPr marL="0" indent="0">
              <a:defRPr sz="2400" b="0">
                <a:latin typeface="+mn-lt"/>
              </a:defRPr>
            </a:lvl3pPr>
            <a:lvl4pPr marL="0" indent="0">
              <a:defRPr sz="2400" b="0">
                <a:latin typeface="+mn-lt"/>
              </a:defRPr>
            </a:lvl4pPr>
            <a:lvl5pPr marL="0" indent="0">
              <a:defRPr sz="2400" b="0">
                <a:latin typeface="+mn-lt"/>
              </a:defRPr>
            </a:lvl5pPr>
          </a:lstStyle>
          <a:p>
            <a:pPr marL="0" lvl="0" indent="0" algn="l" defTabSz="2270638" rtl="0" eaLnBrk="1" latinLnBrk="0" hangingPunct="1">
              <a:lnSpc>
                <a:spcPct val="110000"/>
              </a:lnSpc>
              <a:spcBef>
                <a:spcPct val="0"/>
              </a:spcBef>
              <a:spcAft>
                <a:spcPts val="1800"/>
              </a:spcAft>
              <a:buFontTx/>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FI" dirty="0"/>
          </a:p>
        </p:txBody>
      </p:sp>
      <p:sp>
        <p:nvSpPr>
          <p:cNvPr id="14" name="Text Placeholder 13">
            <a:extLst>
              <a:ext uri="{FF2B5EF4-FFF2-40B4-BE49-F238E27FC236}">
                <a16:creationId xmlns:a16="http://schemas.microsoft.com/office/drawing/2014/main" id="{1EF0C21B-9413-0830-6F67-8DA25D4541ED}"/>
              </a:ext>
            </a:extLst>
          </p:cNvPr>
          <p:cNvSpPr>
            <a:spLocks noGrp="1"/>
          </p:cNvSpPr>
          <p:nvPr>
            <p:ph type="body" sz="quarter" idx="16"/>
          </p:nvPr>
        </p:nvSpPr>
        <p:spPr>
          <a:xfrm>
            <a:off x="22402117" y="8092280"/>
            <a:ext cx="7092000" cy="30464917"/>
          </a:xfrm>
        </p:spPr>
        <p:txBody>
          <a:bodyPr lIns="180000" tIns="180000" rIns="180000" bIns="180000">
            <a:noAutofit/>
          </a:bodyPr>
          <a:lstStyle>
            <a:lvl1pPr>
              <a:defRPr lang="en-US" sz="4000" b="1" kern="1200" dirty="0" smtClean="0">
                <a:solidFill>
                  <a:schemeClr val="tx1"/>
                </a:solidFill>
                <a:latin typeface="+mj-lt"/>
                <a:ea typeface="+mj-ea"/>
                <a:cs typeface="+mj-cs"/>
              </a:defRPr>
            </a:lvl1pPr>
            <a:lvl2pPr marL="0" indent="0">
              <a:defRPr sz="2400" b="0">
                <a:latin typeface="+mn-lt"/>
              </a:defRPr>
            </a:lvl2pPr>
            <a:lvl3pPr marL="0" indent="0">
              <a:defRPr sz="2400" b="0">
                <a:latin typeface="+mn-lt"/>
              </a:defRPr>
            </a:lvl3pPr>
            <a:lvl4pPr marL="0" indent="0">
              <a:defRPr sz="2400" b="0">
                <a:latin typeface="+mn-lt"/>
              </a:defRPr>
            </a:lvl4pPr>
            <a:lvl5pPr marL="0" indent="0">
              <a:defRPr sz="2400" b="0">
                <a:latin typeface="+mn-lt"/>
              </a:defRPr>
            </a:lvl5pPr>
          </a:lstStyle>
          <a:p>
            <a:pPr marL="0" lvl="0" indent="0" algn="l" defTabSz="2270638" rtl="0" eaLnBrk="1" latinLnBrk="0" hangingPunct="1">
              <a:lnSpc>
                <a:spcPct val="110000"/>
              </a:lnSpc>
              <a:spcBef>
                <a:spcPct val="0"/>
              </a:spcBef>
              <a:spcAft>
                <a:spcPts val="1800"/>
              </a:spcAft>
              <a:buFontTx/>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FI" dirty="0"/>
          </a:p>
        </p:txBody>
      </p:sp>
      <p:sp>
        <p:nvSpPr>
          <p:cNvPr id="26" name="Content Placeholder 25">
            <a:extLst>
              <a:ext uri="{FF2B5EF4-FFF2-40B4-BE49-F238E27FC236}">
                <a16:creationId xmlns:a16="http://schemas.microsoft.com/office/drawing/2014/main" id="{2AD5E93B-7995-2D27-E125-D21F7F8EFE9B}"/>
              </a:ext>
            </a:extLst>
          </p:cNvPr>
          <p:cNvSpPr>
            <a:spLocks noGrp="1"/>
          </p:cNvSpPr>
          <p:nvPr>
            <p:ph sz="quarter" idx="18" hasCustomPrompt="1"/>
          </p:nvPr>
        </p:nvSpPr>
        <p:spPr>
          <a:xfrm>
            <a:off x="15156109" y="19515406"/>
            <a:ext cx="7070530" cy="6125893"/>
          </a:xfrm>
          <a:solidFill>
            <a:schemeClr val="bg2">
              <a:lumMod val="95000"/>
            </a:schemeClr>
          </a:solidFill>
        </p:spPr>
        <p:txBody>
          <a:bodyPr anchor="ctr">
            <a:noAutofit/>
          </a:bodyPr>
          <a:lstStyle>
            <a:lvl1pPr algn="ctr">
              <a:defRPr sz="3200" b="0"/>
            </a:lvl1pPr>
          </a:lstStyle>
          <a:p>
            <a:pPr marL="0" marR="0" lvl="0" indent="0" algn="ctr" defTabSz="2270638" rtl="0" eaLnBrk="1" fontAlgn="auto" latinLnBrk="0" hangingPunct="1">
              <a:lnSpc>
                <a:spcPct val="110000"/>
              </a:lnSpc>
              <a:spcBef>
                <a:spcPct val="0"/>
              </a:spcBef>
              <a:spcAft>
                <a:spcPts val="1800"/>
              </a:spcAft>
              <a:buClrTx/>
              <a:buSzTx/>
              <a:buFontTx/>
              <a:buNone/>
              <a:tabLst/>
              <a:defRPr/>
            </a:pPr>
            <a:r>
              <a:rPr lang="en-FI" dirty="0"/>
              <a:t>Insert pictures, graphs or other media</a:t>
            </a:r>
            <a:endParaRPr lang="en-US" dirty="0"/>
          </a:p>
        </p:txBody>
      </p:sp>
      <p:sp>
        <p:nvSpPr>
          <p:cNvPr id="27" name="Content Placeholder 25">
            <a:extLst>
              <a:ext uri="{FF2B5EF4-FFF2-40B4-BE49-F238E27FC236}">
                <a16:creationId xmlns:a16="http://schemas.microsoft.com/office/drawing/2014/main" id="{E65BCFF0-8DBB-DBCC-7707-1A74D5088E54}"/>
              </a:ext>
            </a:extLst>
          </p:cNvPr>
          <p:cNvSpPr>
            <a:spLocks noGrp="1"/>
          </p:cNvSpPr>
          <p:nvPr>
            <p:ph sz="quarter" idx="19" hasCustomPrompt="1"/>
          </p:nvPr>
        </p:nvSpPr>
        <p:spPr>
          <a:xfrm>
            <a:off x="7880077" y="26316256"/>
            <a:ext cx="7070530" cy="6125893"/>
          </a:xfrm>
          <a:solidFill>
            <a:schemeClr val="bg2">
              <a:lumMod val="95000"/>
            </a:schemeClr>
          </a:solidFill>
        </p:spPr>
        <p:txBody>
          <a:bodyPr anchor="ctr">
            <a:noAutofit/>
          </a:bodyPr>
          <a:lstStyle>
            <a:lvl1pPr algn="ctr">
              <a:defRPr sz="3200" b="0"/>
            </a:lvl1pPr>
          </a:lstStyle>
          <a:p>
            <a:pPr lvl="0"/>
            <a:r>
              <a:rPr lang="en-FI" dirty="0"/>
              <a:t>Insert pictures, graphs or other media</a:t>
            </a:r>
            <a:endParaRPr lang="en-US" dirty="0"/>
          </a:p>
        </p:txBody>
      </p:sp>
      <p:sp>
        <p:nvSpPr>
          <p:cNvPr id="28" name="Content Placeholder 25">
            <a:extLst>
              <a:ext uri="{FF2B5EF4-FFF2-40B4-BE49-F238E27FC236}">
                <a16:creationId xmlns:a16="http://schemas.microsoft.com/office/drawing/2014/main" id="{53C35ACC-CFB1-CE25-5132-57BD76D88DD4}"/>
              </a:ext>
            </a:extLst>
          </p:cNvPr>
          <p:cNvSpPr>
            <a:spLocks noGrp="1"/>
          </p:cNvSpPr>
          <p:nvPr>
            <p:ph sz="quarter" idx="20" hasCustomPrompt="1"/>
          </p:nvPr>
        </p:nvSpPr>
        <p:spPr>
          <a:xfrm>
            <a:off x="15137606" y="31421651"/>
            <a:ext cx="14374400" cy="6125893"/>
          </a:xfrm>
          <a:solidFill>
            <a:schemeClr val="bg2">
              <a:lumMod val="95000"/>
            </a:schemeClr>
          </a:solidFill>
        </p:spPr>
        <p:txBody>
          <a:bodyPr anchor="ctr">
            <a:noAutofit/>
          </a:bodyPr>
          <a:lstStyle>
            <a:lvl1pPr algn="ctr">
              <a:defRPr sz="3200" b="0"/>
            </a:lvl1pPr>
          </a:lstStyle>
          <a:p>
            <a:pPr lvl="0"/>
            <a:r>
              <a:rPr lang="en-FI" dirty="0"/>
              <a:t>Insert pictures, graphs or other media</a:t>
            </a:r>
            <a:endParaRPr lang="en-US" dirty="0"/>
          </a:p>
        </p:txBody>
      </p:sp>
      <p:sp>
        <p:nvSpPr>
          <p:cNvPr id="30" name="Text Placeholder 29">
            <a:extLst>
              <a:ext uri="{FF2B5EF4-FFF2-40B4-BE49-F238E27FC236}">
                <a16:creationId xmlns:a16="http://schemas.microsoft.com/office/drawing/2014/main" id="{3305AAC7-9189-1EB0-454D-00B523511FE5}"/>
              </a:ext>
            </a:extLst>
          </p:cNvPr>
          <p:cNvSpPr>
            <a:spLocks noGrp="1"/>
          </p:cNvSpPr>
          <p:nvPr>
            <p:ph type="body" sz="quarter" idx="21"/>
          </p:nvPr>
        </p:nvSpPr>
        <p:spPr>
          <a:xfrm>
            <a:off x="7971810" y="32442149"/>
            <a:ext cx="7016323" cy="1009650"/>
          </a:xfrm>
        </p:spPr>
        <p:txBody>
          <a:bodyPr>
            <a:noAutofit/>
          </a:bodyPr>
          <a:lstStyle>
            <a:lvl1pPr>
              <a:defRPr sz="2000" b="0">
                <a:latin typeface="+mn-lt"/>
              </a:defRPr>
            </a:lvl1pPr>
            <a:lvl2pPr>
              <a:defRPr sz="2000" b="0">
                <a:latin typeface="+mn-lt"/>
              </a:defRPr>
            </a:lvl2pPr>
            <a:lvl3pPr>
              <a:defRPr sz="2000" b="0">
                <a:latin typeface="+mn-lt"/>
              </a:defRPr>
            </a:lvl3pPr>
            <a:lvl4pPr>
              <a:defRPr sz="2000" b="0">
                <a:latin typeface="+mn-lt"/>
              </a:defRPr>
            </a:lvl4pPr>
            <a:lvl5pPr>
              <a:defRPr sz="2000" b="0">
                <a:latin typeface="+mn-lt"/>
              </a:defRPr>
            </a:lvl5pPr>
          </a:lstStyle>
          <a:p>
            <a:pPr lvl="0"/>
            <a:r>
              <a:rPr lang="en-US" dirty="0"/>
              <a:t>Click to edit Master text styles</a:t>
            </a:r>
          </a:p>
        </p:txBody>
      </p:sp>
      <p:sp>
        <p:nvSpPr>
          <p:cNvPr id="31" name="Text Placeholder 29">
            <a:extLst>
              <a:ext uri="{FF2B5EF4-FFF2-40B4-BE49-F238E27FC236}">
                <a16:creationId xmlns:a16="http://schemas.microsoft.com/office/drawing/2014/main" id="{F2D48C21-9E09-9731-0F0B-E6C8DE50BDB1}"/>
              </a:ext>
            </a:extLst>
          </p:cNvPr>
          <p:cNvSpPr>
            <a:spLocks noGrp="1"/>
          </p:cNvSpPr>
          <p:nvPr>
            <p:ph type="body" sz="quarter" idx="22"/>
          </p:nvPr>
        </p:nvSpPr>
        <p:spPr>
          <a:xfrm>
            <a:off x="15193947" y="25641299"/>
            <a:ext cx="7016323" cy="1009650"/>
          </a:xfrm>
        </p:spPr>
        <p:txBody>
          <a:bodyPr>
            <a:normAutofit/>
          </a:bodyPr>
          <a:lstStyle>
            <a:lvl1pPr>
              <a:defRPr sz="2000" b="0">
                <a:latin typeface="+mn-lt"/>
              </a:defRPr>
            </a:lvl1pPr>
            <a:lvl2pPr>
              <a:defRPr sz="2000" b="0">
                <a:latin typeface="+mn-lt"/>
              </a:defRPr>
            </a:lvl2pPr>
            <a:lvl3pPr>
              <a:defRPr sz="2000" b="0">
                <a:latin typeface="+mn-lt"/>
              </a:defRPr>
            </a:lvl3pPr>
            <a:lvl4pPr>
              <a:defRPr sz="2000" b="0">
                <a:latin typeface="+mn-lt"/>
              </a:defRPr>
            </a:lvl4pPr>
            <a:lvl5pPr>
              <a:defRPr sz="2000" b="0">
                <a:latin typeface="+mn-lt"/>
              </a:defRPr>
            </a:lvl5pPr>
          </a:lstStyle>
          <a:p>
            <a:pPr lvl="0"/>
            <a:r>
              <a:rPr lang="en-US" dirty="0"/>
              <a:t>Click to edit Master text styles</a:t>
            </a:r>
          </a:p>
        </p:txBody>
      </p:sp>
      <p:sp>
        <p:nvSpPr>
          <p:cNvPr id="32" name="Text Placeholder 29">
            <a:extLst>
              <a:ext uri="{FF2B5EF4-FFF2-40B4-BE49-F238E27FC236}">
                <a16:creationId xmlns:a16="http://schemas.microsoft.com/office/drawing/2014/main" id="{4EBF8C23-8D06-3811-A371-75909A140E64}"/>
              </a:ext>
            </a:extLst>
          </p:cNvPr>
          <p:cNvSpPr>
            <a:spLocks noGrp="1"/>
          </p:cNvSpPr>
          <p:nvPr>
            <p:ph type="body" sz="quarter" idx="23"/>
          </p:nvPr>
        </p:nvSpPr>
        <p:spPr>
          <a:xfrm>
            <a:off x="15119104" y="37547547"/>
            <a:ext cx="14392902" cy="1009650"/>
          </a:xfrm>
        </p:spPr>
        <p:txBody>
          <a:bodyPr>
            <a:normAutofit/>
          </a:bodyPr>
          <a:lstStyle>
            <a:lvl1pPr>
              <a:defRPr sz="2000" b="0">
                <a:latin typeface="+mn-lt"/>
              </a:defRPr>
            </a:lvl1pPr>
            <a:lvl2pPr>
              <a:defRPr sz="2000" b="0">
                <a:latin typeface="+mn-lt"/>
              </a:defRPr>
            </a:lvl2pPr>
            <a:lvl3pPr>
              <a:defRPr sz="2000" b="0">
                <a:latin typeface="+mn-lt"/>
              </a:defRPr>
            </a:lvl3pPr>
            <a:lvl4pPr>
              <a:defRPr sz="2000" b="0">
                <a:latin typeface="+mn-lt"/>
              </a:defRPr>
            </a:lvl4pPr>
            <a:lvl5pPr>
              <a:defRPr sz="2000" b="0">
                <a:latin typeface="+mn-lt"/>
              </a:defRPr>
            </a:lvl5pPr>
          </a:lstStyle>
          <a:p>
            <a:pPr lvl="0"/>
            <a:r>
              <a:rPr lang="en-US" dirty="0"/>
              <a:t>Click to edit Master text styles</a:t>
            </a:r>
          </a:p>
        </p:txBody>
      </p:sp>
    </p:spTree>
    <p:extLst>
      <p:ext uri="{BB962C8B-B14F-4D97-AF65-F5344CB8AC3E}">
        <p14:creationId xmlns:p14="http://schemas.microsoft.com/office/powerpoint/2010/main" val="3509070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90866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6C2220-DFE1-E2BB-0751-504562DCCB7B}"/>
              </a:ext>
            </a:extLst>
          </p:cNvPr>
          <p:cNvSpPr>
            <a:spLocks noGrp="1"/>
          </p:cNvSpPr>
          <p:nvPr>
            <p:ph type="body" idx="1"/>
          </p:nvPr>
        </p:nvSpPr>
        <p:spPr>
          <a:xfrm>
            <a:off x="787400" y="7334355"/>
            <a:ext cx="28677110" cy="313728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FI" dirty="0"/>
          </a:p>
        </p:txBody>
      </p:sp>
      <p:sp>
        <p:nvSpPr>
          <p:cNvPr id="4" name="Date Placeholder 3">
            <a:extLst>
              <a:ext uri="{FF2B5EF4-FFF2-40B4-BE49-F238E27FC236}">
                <a16:creationId xmlns:a16="http://schemas.microsoft.com/office/drawing/2014/main" id="{AE4126B2-90BB-BA2D-D417-CD0B48CFAA07}"/>
              </a:ext>
            </a:extLst>
          </p:cNvPr>
          <p:cNvSpPr>
            <a:spLocks noGrp="1"/>
          </p:cNvSpPr>
          <p:nvPr>
            <p:ph type="dt" sz="half" idx="2"/>
          </p:nvPr>
        </p:nvSpPr>
        <p:spPr>
          <a:xfrm>
            <a:off x="2081421" y="40513000"/>
            <a:ext cx="6811923" cy="1438654"/>
          </a:xfrm>
          <a:prstGeom prst="rect">
            <a:avLst/>
          </a:prstGeom>
        </p:spPr>
        <p:txBody>
          <a:bodyPr vert="horz" lIns="91440" tIns="45720" rIns="91440" bIns="45720" rtlCol="0" anchor="ctr"/>
          <a:lstStyle>
            <a:lvl1pPr algn="l">
              <a:defRPr sz="2980">
                <a:solidFill>
                  <a:schemeClr val="tx1"/>
                </a:solidFill>
              </a:defRPr>
            </a:lvl1pPr>
          </a:lstStyle>
          <a:p>
            <a:r>
              <a:rPr lang="en-FI" dirty="0"/>
              <a:t>Credits and references</a:t>
            </a:r>
          </a:p>
        </p:txBody>
      </p:sp>
      <p:pic>
        <p:nvPicPr>
          <p:cNvPr id="13" name="Kuva 16" descr="Kuva, joka sisältää kohteen Grafiikka, graafinen suunnittelu, Värikkyys, taide&#10;&#10;Kuvaus luotu automaattisesti">
            <a:extLst>
              <a:ext uri="{FF2B5EF4-FFF2-40B4-BE49-F238E27FC236}">
                <a16:creationId xmlns:a16="http://schemas.microsoft.com/office/drawing/2014/main" id="{B763384D-7A3F-516F-605B-A029A33A15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458718" y="1404436"/>
            <a:ext cx="8332532" cy="3972253"/>
          </a:xfrm>
          <a:prstGeom prst="rect">
            <a:avLst/>
          </a:prstGeom>
        </p:spPr>
      </p:pic>
      <p:pic>
        <p:nvPicPr>
          <p:cNvPr id="17" name="Kuva 43">
            <a:extLst>
              <a:ext uri="{FF2B5EF4-FFF2-40B4-BE49-F238E27FC236}">
                <a16:creationId xmlns:a16="http://schemas.microsoft.com/office/drawing/2014/main" id="{ECC98203-4014-9105-6437-2C40B76E6CAF}"/>
              </a:ext>
            </a:extLst>
          </p:cNvPr>
          <p:cNvPicPr>
            <a:picLocks noChangeAspect="1"/>
          </p:cNvPicPr>
          <p:nvPr userDrawn="1"/>
        </p:nvPicPr>
        <p:blipFill rotWithShape="1">
          <a:blip r:embed="rId5">
            <a:alphaModFix/>
            <a:extLst>
              <a:ext uri="{BEBA8EAE-BF5A-486C-A8C5-ECC9F3942E4B}">
                <a14:imgProps xmlns:a14="http://schemas.microsoft.com/office/drawing/2010/main">
                  <a14:imgLayer r:embed="rId6">
                    <a14:imgEffect>
                      <a14:colorTemperature colorTemp="7953"/>
                    </a14:imgEffect>
                    <a14:imgEffect>
                      <a14:saturation sat="400000"/>
                    </a14:imgEffect>
                  </a14:imgLayer>
                </a14:imgProps>
              </a:ext>
              <a:ext uri="{28A0092B-C50C-407E-A947-70E740481C1C}">
                <a14:useLocalDpi xmlns:a14="http://schemas.microsoft.com/office/drawing/2010/main" val="0"/>
              </a:ext>
            </a:extLst>
          </a:blip>
          <a:srcRect l="-1560" t="26282" r="-1" b="1152"/>
          <a:stretch/>
        </p:blipFill>
        <p:spPr>
          <a:xfrm>
            <a:off x="-515098" y="-13716"/>
            <a:ext cx="30790312" cy="1038674"/>
          </a:xfrm>
          <a:prstGeom prst="rect">
            <a:avLst/>
          </a:prstGeom>
          <a:effectLst>
            <a:reflection stA="45000" endPos="0" dist="50800" dir="5400000" sy="-100000" algn="bl" rotWithShape="0"/>
          </a:effectLst>
        </p:spPr>
      </p:pic>
      <p:pic>
        <p:nvPicPr>
          <p:cNvPr id="20" name="Kuva 59">
            <a:extLst>
              <a:ext uri="{FF2B5EF4-FFF2-40B4-BE49-F238E27FC236}">
                <a16:creationId xmlns:a16="http://schemas.microsoft.com/office/drawing/2014/main" id="{A68FE6B1-E974-9A3D-862F-DA84279DF6AF}"/>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6519325" y="41232327"/>
            <a:ext cx="2945185" cy="731722"/>
          </a:xfrm>
          <a:prstGeom prst="rect">
            <a:avLst/>
          </a:prstGeom>
        </p:spPr>
      </p:pic>
      <p:sp>
        <p:nvSpPr>
          <p:cNvPr id="2" name="Title Placeholder 1">
            <a:extLst>
              <a:ext uri="{FF2B5EF4-FFF2-40B4-BE49-F238E27FC236}">
                <a16:creationId xmlns:a16="http://schemas.microsoft.com/office/drawing/2014/main" id="{8FFDCA19-4B46-EA9D-5FDC-7C235EB8EB5B}"/>
              </a:ext>
            </a:extLst>
          </p:cNvPr>
          <p:cNvSpPr>
            <a:spLocks noGrp="1"/>
          </p:cNvSpPr>
          <p:nvPr>
            <p:ph type="title"/>
          </p:nvPr>
        </p:nvSpPr>
        <p:spPr>
          <a:xfrm>
            <a:off x="787400" y="1184945"/>
            <a:ext cx="20166889" cy="2402331"/>
          </a:xfrm>
          <a:prstGeom prst="rect">
            <a:avLst/>
          </a:prstGeom>
        </p:spPr>
        <p:txBody>
          <a:bodyPr vert="horz" lIns="91440" tIns="45720" rIns="91440" bIns="45720" rtlCol="0" anchor="b">
            <a:normAutofit/>
          </a:bodyPr>
          <a:lstStyle/>
          <a:p>
            <a:r>
              <a:rPr lang="en-US" dirty="0"/>
              <a:t>Click to edit Master title style</a:t>
            </a:r>
            <a:endParaRPr lang="en-FI" dirty="0"/>
          </a:p>
        </p:txBody>
      </p:sp>
      <p:pic>
        <p:nvPicPr>
          <p:cNvPr id="42" name="Kuva 43">
            <a:extLst>
              <a:ext uri="{FF2B5EF4-FFF2-40B4-BE49-F238E27FC236}">
                <a16:creationId xmlns:a16="http://schemas.microsoft.com/office/drawing/2014/main" id="{BA6A1BB7-DCBB-4439-9BB6-38F309750DDD}"/>
              </a:ext>
            </a:extLst>
          </p:cNvPr>
          <p:cNvPicPr>
            <a:picLocks noChangeAspect="1"/>
          </p:cNvPicPr>
          <p:nvPr userDrawn="1"/>
        </p:nvPicPr>
        <p:blipFill rotWithShape="1">
          <a:blip r:embed="rId5">
            <a:alphaModFix/>
            <a:extLst>
              <a:ext uri="{BEBA8EAE-BF5A-486C-A8C5-ECC9F3942E4B}">
                <a14:imgProps xmlns:a14="http://schemas.microsoft.com/office/drawing/2010/main">
                  <a14:imgLayer r:embed="rId6">
                    <a14:imgEffect>
                      <a14:colorTemperature colorTemp="7953"/>
                    </a14:imgEffect>
                    <a14:imgEffect>
                      <a14:saturation sat="400000"/>
                    </a14:imgEffect>
                  </a14:imgLayer>
                </a14:imgProps>
              </a:ext>
              <a:ext uri="{28A0092B-C50C-407E-A947-70E740481C1C}">
                <a14:useLocalDpi xmlns:a14="http://schemas.microsoft.com/office/drawing/2010/main" val="0"/>
              </a:ext>
            </a:extLst>
          </a:blip>
          <a:srcRect l="-1560" r="-1" b="27433"/>
          <a:stretch/>
        </p:blipFill>
        <p:spPr>
          <a:xfrm>
            <a:off x="-462610" y="6118138"/>
            <a:ext cx="30790308" cy="1038674"/>
          </a:xfrm>
          <a:prstGeom prst="rect">
            <a:avLst/>
          </a:prstGeom>
          <a:effectLst>
            <a:reflection stA="45000" endPos="0" dist="50800" dir="5400000" sy="-100000" algn="bl" rotWithShape="0"/>
          </a:effectLst>
        </p:spPr>
      </p:pic>
      <p:pic>
        <p:nvPicPr>
          <p:cNvPr id="45" name="Kuva 43">
            <a:extLst>
              <a:ext uri="{FF2B5EF4-FFF2-40B4-BE49-F238E27FC236}">
                <a16:creationId xmlns:a16="http://schemas.microsoft.com/office/drawing/2014/main" id="{74DD43A1-94BC-CA31-3400-B569CD317360}"/>
              </a:ext>
            </a:extLst>
          </p:cNvPr>
          <p:cNvPicPr>
            <a:picLocks noChangeAspect="1"/>
          </p:cNvPicPr>
          <p:nvPr userDrawn="1"/>
        </p:nvPicPr>
        <p:blipFill rotWithShape="1">
          <a:blip r:embed="rId5">
            <a:alphaModFix/>
            <a:extLst>
              <a:ext uri="{BEBA8EAE-BF5A-486C-A8C5-ECC9F3942E4B}">
                <a14:imgProps xmlns:a14="http://schemas.microsoft.com/office/drawing/2010/main">
                  <a14:imgLayer r:embed="rId6">
                    <a14:imgEffect>
                      <a14:colorTemperature colorTemp="7953"/>
                    </a14:imgEffect>
                    <a14:imgEffect>
                      <a14:saturation sat="400000"/>
                    </a14:imgEffect>
                  </a14:imgLayer>
                </a14:imgProps>
              </a:ext>
              <a:ext uri="{28A0092B-C50C-407E-A947-70E740481C1C}">
                <a14:useLocalDpi xmlns:a14="http://schemas.microsoft.com/office/drawing/2010/main" val="0"/>
              </a:ext>
            </a:extLst>
          </a:blip>
          <a:srcRect l="-1560" t="26282" r="-1" b="1152"/>
          <a:stretch/>
        </p:blipFill>
        <p:spPr>
          <a:xfrm>
            <a:off x="-462614" y="39119239"/>
            <a:ext cx="30790312" cy="1038674"/>
          </a:xfrm>
          <a:prstGeom prst="rect">
            <a:avLst/>
          </a:prstGeom>
          <a:effectLst>
            <a:reflection stA="45000" endPos="0" dist="50800" dir="5400000" sy="-100000" algn="bl" rotWithShape="0"/>
          </a:effectLst>
        </p:spPr>
      </p:pic>
      <p:sp>
        <p:nvSpPr>
          <p:cNvPr id="46" name="Subtitle 2">
            <a:extLst>
              <a:ext uri="{FF2B5EF4-FFF2-40B4-BE49-F238E27FC236}">
                <a16:creationId xmlns:a16="http://schemas.microsoft.com/office/drawing/2014/main" id="{4F236BDE-E55A-2792-C55B-6205B285881E}"/>
              </a:ext>
            </a:extLst>
          </p:cNvPr>
          <p:cNvSpPr txBox="1">
            <a:spLocks/>
          </p:cNvSpPr>
          <p:nvPr userDrawn="1"/>
        </p:nvSpPr>
        <p:spPr>
          <a:xfrm>
            <a:off x="26361043" y="40724038"/>
            <a:ext cx="2684801" cy="437469"/>
          </a:xfrm>
          <a:prstGeom prst="rect">
            <a:avLst/>
          </a:prstGeom>
        </p:spPr>
        <p:txBody>
          <a:bodyPr/>
          <a:lstStyle>
            <a:lvl1pPr marL="0" indent="0" algn="ctr" defTabSz="2270638" rtl="0" eaLnBrk="1" latinLnBrk="0" hangingPunct="1">
              <a:lnSpc>
                <a:spcPct val="90000"/>
              </a:lnSpc>
              <a:spcBef>
                <a:spcPts val="2483"/>
              </a:spcBef>
              <a:buFont typeface="Arial" panose="020B0604020202020204" pitchFamily="34" charset="0"/>
              <a:buNone/>
              <a:defRPr sz="5960" kern="1200">
                <a:solidFill>
                  <a:schemeClr val="tx1"/>
                </a:solidFill>
                <a:latin typeface="+mn-lt"/>
                <a:ea typeface="+mn-ea"/>
                <a:cs typeface="+mn-cs"/>
              </a:defRPr>
            </a:lvl1pPr>
            <a:lvl2pPr marL="1135319" indent="0" algn="ctr" defTabSz="2270638" rtl="0" eaLnBrk="1" latinLnBrk="0" hangingPunct="1">
              <a:lnSpc>
                <a:spcPct val="90000"/>
              </a:lnSpc>
              <a:spcBef>
                <a:spcPts val="1242"/>
              </a:spcBef>
              <a:buFont typeface="Arial" panose="020B0604020202020204" pitchFamily="34" charset="0"/>
              <a:buNone/>
              <a:defRPr sz="4966" kern="1200">
                <a:solidFill>
                  <a:schemeClr val="tx1"/>
                </a:solidFill>
                <a:latin typeface="+mn-lt"/>
                <a:ea typeface="+mn-ea"/>
                <a:cs typeface="+mn-cs"/>
              </a:defRPr>
            </a:lvl2pPr>
            <a:lvl3pPr marL="2270638" indent="0" algn="ctr" defTabSz="2270638" rtl="0" eaLnBrk="1" latinLnBrk="0" hangingPunct="1">
              <a:lnSpc>
                <a:spcPct val="90000"/>
              </a:lnSpc>
              <a:spcBef>
                <a:spcPts val="1242"/>
              </a:spcBef>
              <a:buFont typeface="Arial" panose="020B0604020202020204" pitchFamily="34" charset="0"/>
              <a:buNone/>
              <a:defRPr sz="4470" kern="1200">
                <a:solidFill>
                  <a:schemeClr val="tx1"/>
                </a:solidFill>
                <a:latin typeface="+mn-lt"/>
                <a:ea typeface="+mn-ea"/>
                <a:cs typeface="+mn-cs"/>
              </a:defRPr>
            </a:lvl3pPr>
            <a:lvl4pPr marL="3405957"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4pPr>
            <a:lvl5pPr marL="4541276"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5pPr>
            <a:lvl6pPr marL="5676595"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6pPr>
            <a:lvl7pPr marL="6811914"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7pPr>
            <a:lvl8pPr marL="7947233"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8pPr>
            <a:lvl9pPr marL="9082552" indent="0" algn="ctr" defTabSz="2270638" rtl="0" eaLnBrk="1" latinLnBrk="0" hangingPunct="1">
              <a:lnSpc>
                <a:spcPct val="90000"/>
              </a:lnSpc>
              <a:spcBef>
                <a:spcPts val="1242"/>
              </a:spcBef>
              <a:buFont typeface="Arial" panose="020B0604020202020204" pitchFamily="34" charset="0"/>
              <a:buNone/>
              <a:defRPr sz="3973" kern="1200">
                <a:solidFill>
                  <a:schemeClr val="tx1"/>
                </a:solidFill>
                <a:latin typeface="+mn-lt"/>
                <a:ea typeface="+mn-ea"/>
                <a:cs typeface="+mn-cs"/>
              </a:defRPr>
            </a:lvl9pPr>
          </a:lstStyle>
          <a:p>
            <a:pPr algn="l"/>
            <a:r>
              <a:rPr lang="en-FI" sz="2000" dirty="0"/>
              <a:t>Diamond sponsor</a:t>
            </a:r>
          </a:p>
        </p:txBody>
      </p:sp>
    </p:spTree>
    <p:extLst>
      <p:ext uri="{BB962C8B-B14F-4D97-AF65-F5344CB8AC3E}">
        <p14:creationId xmlns:p14="http://schemas.microsoft.com/office/powerpoint/2010/main" val="1369816302"/>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2270638" rtl="0" eaLnBrk="1" latinLnBrk="0" hangingPunct="1">
        <a:lnSpc>
          <a:spcPct val="90000"/>
        </a:lnSpc>
        <a:spcBef>
          <a:spcPct val="0"/>
        </a:spcBef>
        <a:buNone/>
        <a:defRPr sz="7800" b="1" kern="1200">
          <a:solidFill>
            <a:schemeClr val="tx1"/>
          </a:solidFill>
          <a:latin typeface="+mj-lt"/>
          <a:ea typeface="+mj-ea"/>
          <a:cs typeface="+mj-cs"/>
        </a:defRPr>
      </a:lvl1pPr>
    </p:titleStyle>
    <p:bodyStyle>
      <a:lvl1pPr marL="0" indent="0" algn="l" defTabSz="2270638" rtl="0" eaLnBrk="1" latinLnBrk="0" hangingPunct="1">
        <a:lnSpc>
          <a:spcPct val="110000"/>
        </a:lnSpc>
        <a:spcBef>
          <a:spcPct val="0"/>
        </a:spcBef>
        <a:spcAft>
          <a:spcPts val="1800"/>
        </a:spcAft>
        <a:buFontTx/>
        <a:buNone/>
        <a:defRPr lang="en-US" sz="6000" b="1" kern="1200" dirty="0">
          <a:solidFill>
            <a:schemeClr val="tx1"/>
          </a:solidFill>
          <a:latin typeface="+mj-lt"/>
          <a:ea typeface="+mj-ea"/>
          <a:cs typeface="+mj-cs"/>
        </a:defRPr>
      </a:lvl1pPr>
      <a:lvl2pPr marL="177800" indent="0" algn="l" defTabSz="2270638" rtl="0" eaLnBrk="1" latinLnBrk="0" hangingPunct="1">
        <a:lnSpc>
          <a:spcPct val="110000"/>
        </a:lnSpc>
        <a:spcBef>
          <a:spcPts val="1242"/>
        </a:spcBef>
        <a:buFontTx/>
        <a:buNone/>
        <a:defRPr sz="5960" kern="1200">
          <a:solidFill>
            <a:schemeClr val="tx1"/>
          </a:solidFill>
          <a:latin typeface="+mn-lt"/>
          <a:ea typeface="+mn-ea"/>
          <a:cs typeface="+mn-cs"/>
        </a:defRPr>
      </a:lvl2pPr>
      <a:lvl3pPr marL="177800" indent="0" algn="l" defTabSz="2270638" rtl="0" eaLnBrk="1" latinLnBrk="0" hangingPunct="1">
        <a:lnSpc>
          <a:spcPct val="110000"/>
        </a:lnSpc>
        <a:spcBef>
          <a:spcPts val="1242"/>
        </a:spcBef>
        <a:buFontTx/>
        <a:buNone/>
        <a:defRPr sz="4966" kern="1200">
          <a:solidFill>
            <a:schemeClr val="tx1"/>
          </a:solidFill>
          <a:latin typeface="+mn-lt"/>
          <a:ea typeface="+mn-ea"/>
          <a:cs typeface="+mn-cs"/>
        </a:defRPr>
      </a:lvl3pPr>
      <a:lvl4pPr marL="177800" indent="0" algn="l" defTabSz="2270638" rtl="0" eaLnBrk="1" latinLnBrk="0" hangingPunct="1">
        <a:lnSpc>
          <a:spcPct val="110000"/>
        </a:lnSpc>
        <a:spcBef>
          <a:spcPts val="1242"/>
        </a:spcBef>
        <a:buFontTx/>
        <a:buNone/>
        <a:defRPr sz="4470" kern="1200">
          <a:solidFill>
            <a:schemeClr val="tx1"/>
          </a:solidFill>
          <a:latin typeface="+mn-lt"/>
          <a:ea typeface="+mn-ea"/>
          <a:cs typeface="+mn-cs"/>
        </a:defRPr>
      </a:lvl4pPr>
      <a:lvl5pPr marL="177800" indent="0" algn="l" defTabSz="2270638" rtl="0" eaLnBrk="1" latinLnBrk="0" hangingPunct="1">
        <a:lnSpc>
          <a:spcPct val="110000"/>
        </a:lnSpc>
        <a:spcBef>
          <a:spcPts val="1242"/>
        </a:spcBef>
        <a:buFontTx/>
        <a:buNone/>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FI"/>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0B4B3312-2E26-2A8B-DE11-C1E1AAE1F1DA}"/>
              </a:ext>
            </a:extLst>
          </p:cNvPr>
          <p:cNvGrpSpPr/>
          <p:nvPr/>
        </p:nvGrpSpPr>
        <p:grpSpPr>
          <a:xfrm>
            <a:off x="7831524" y="7657173"/>
            <a:ext cx="14514687" cy="30996000"/>
            <a:chOff x="7831524" y="7657173"/>
            <a:chExt cx="14514687" cy="30996000"/>
          </a:xfrm>
        </p:grpSpPr>
        <p:cxnSp>
          <p:nvCxnSpPr>
            <p:cNvPr id="27" name="Straight Connector 62">
              <a:extLst>
                <a:ext uri="{FF2B5EF4-FFF2-40B4-BE49-F238E27FC236}">
                  <a16:creationId xmlns:a16="http://schemas.microsoft.com/office/drawing/2014/main" id="{3A28E149-F0BF-EA50-3B0C-F266412E6093}"/>
                </a:ext>
              </a:extLst>
            </p:cNvPr>
            <p:cNvCxnSpPr>
              <a:cxnSpLocks noChangeShapeType="1"/>
            </p:cNvCxnSpPr>
            <p:nvPr/>
          </p:nvCxnSpPr>
          <p:spPr bwMode="auto">
            <a:xfrm>
              <a:off x="7831524" y="7657173"/>
              <a:ext cx="0" cy="309960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28" name="Straight Connector 62">
              <a:extLst>
                <a:ext uri="{FF2B5EF4-FFF2-40B4-BE49-F238E27FC236}">
                  <a16:creationId xmlns:a16="http://schemas.microsoft.com/office/drawing/2014/main" id="{15D6D091-13FB-FBAE-FD74-ECD53493CF5B}"/>
                </a:ext>
              </a:extLst>
            </p:cNvPr>
            <p:cNvCxnSpPr>
              <a:cxnSpLocks noChangeShapeType="1"/>
            </p:cNvCxnSpPr>
            <p:nvPr/>
          </p:nvCxnSpPr>
          <p:spPr bwMode="auto">
            <a:xfrm>
              <a:off x="15072121" y="7657173"/>
              <a:ext cx="0" cy="309960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29" name="Straight Connector 62">
              <a:extLst>
                <a:ext uri="{FF2B5EF4-FFF2-40B4-BE49-F238E27FC236}">
                  <a16:creationId xmlns:a16="http://schemas.microsoft.com/office/drawing/2014/main" id="{A4BC7E94-9B00-059C-C609-DB6FE2652ED9}"/>
                </a:ext>
              </a:extLst>
            </p:cNvPr>
            <p:cNvCxnSpPr>
              <a:cxnSpLocks noChangeShapeType="1"/>
            </p:cNvCxnSpPr>
            <p:nvPr/>
          </p:nvCxnSpPr>
          <p:spPr bwMode="auto">
            <a:xfrm flipH="1">
              <a:off x="22308630" y="7657173"/>
              <a:ext cx="37581" cy="2350862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grpSp>
      <p:sp>
        <p:nvSpPr>
          <p:cNvPr id="15" name="Title 14">
            <a:extLst>
              <a:ext uri="{FF2B5EF4-FFF2-40B4-BE49-F238E27FC236}">
                <a16:creationId xmlns:a16="http://schemas.microsoft.com/office/drawing/2014/main" id="{6BEEF112-E28F-56FA-6E0A-F2A250F79B65}"/>
              </a:ext>
            </a:extLst>
          </p:cNvPr>
          <p:cNvSpPr>
            <a:spLocks noGrp="1"/>
          </p:cNvSpPr>
          <p:nvPr>
            <p:ph type="ctrTitle"/>
          </p:nvPr>
        </p:nvSpPr>
        <p:spPr/>
        <p:txBody>
          <a:bodyPr/>
          <a:lstStyle/>
          <a:p>
            <a:r>
              <a:rPr lang="en-FI" dirty="0"/>
              <a:t>Poster Title Here</a:t>
            </a:r>
          </a:p>
        </p:txBody>
      </p:sp>
      <p:sp>
        <p:nvSpPr>
          <p:cNvPr id="16" name="Subtitle 15">
            <a:extLst>
              <a:ext uri="{FF2B5EF4-FFF2-40B4-BE49-F238E27FC236}">
                <a16:creationId xmlns:a16="http://schemas.microsoft.com/office/drawing/2014/main" id="{5C1794A1-A7BF-50FE-DB6F-C879A1650C55}"/>
              </a:ext>
            </a:extLst>
          </p:cNvPr>
          <p:cNvSpPr>
            <a:spLocks noGrp="1"/>
          </p:cNvSpPr>
          <p:nvPr>
            <p:ph type="subTitle" idx="1"/>
          </p:nvPr>
        </p:nvSpPr>
        <p:spPr/>
        <p:txBody>
          <a:bodyPr>
            <a:noAutofit/>
          </a:bodyPr>
          <a:lstStyle/>
          <a:p>
            <a:pPr>
              <a:lnSpc>
                <a:spcPct val="110000"/>
              </a:lnSpc>
              <a:spcBef>
                <a:spcPts val="2000"/>
              </a:spcBef>
              <a:spcAft>
                <a:spcPts val="0"/>
              </a:spcAft>
            </a:pPr>
            <a:r>
              <a:rPr lang="en-FI" dirty="0"/>
              <a:t>First Author</a:t>
            </a:r>
            <a:r>
              <a:rPr lang="en-FI" baseline="30000" dirty="0"/>
              <a:t> a</a:t>
            </a:r>
            <a:r>
              <a:rPr lang="en-FI" dirty="0"/>
              <a:t>, Second Author</a:t>
            </a:r>
            <a:r>
              <a:rPr lang="en-FI" baseline="30000" dirty="0"/>
              <a:t> b</a:t>
            </a:r>
            <a:br>
              <a:rPr lang="en-FI" baseline="30000" dirty="0"/>
            </a:br>
            <a:r>
              <a:rPr lang="en-US" sz="2400" baseline="30000" dirty="0">
                <a:effectLst/>
                <a:ea typeface="Times New Roman" panose="02020603050405020304" pitchFamily="18" charset="0"/>
              </a:rPr>
              <a:t>a</a:t>
            </a:r>
            <a:r>
              <a:rPr lang="en-US" sz="2400" dirty="0">
                <a:effectLst/>
                <a:ea typeface="Times New Roman" panose="02020603050405020304" pitchFamily="18" charset="0"/>
              </a:rPr>
              <a:t> Institution such as University Name, Faculty Group, Department, City, Country</a:t>
            </a:r>
            <a:br>
              <a:rPr lang="en-FI" sz="2400" dirty="0">
                <a:effectLst/>
                <a:ea typeface="Times New Roman" panose="02020603050405020304" pitchFamily="18" charset="0"/>
              </a:rPr>
            </a:br>
            <a:r>
              <a:rPr lang="en-US" sz="2400" baseline="30000" dirty="0">
                <a:effectLst/>
                <a:ea typeface="Times New Roman" panose="02020603050405020304" pitchFamily="18" charset="0"/>
              </a:rPr>
              <a:t>b</a:t>
            </a:r>
            <a:r>
              <a:rPr lang="en-US" sz="2400" dirty="0">
                <a:effectLst/>
                <a:ea typeface="Times New Roman" panose="02020603050405020304" pitchFamily="18" charset="0"/>
              </a:rPr>
              <a:t> or Company Name, City, Country</a:t>
            </a:r>
            <a:endParaRPr lang="en-FI" sz="2400" dirty="0">
              <a:effectLst/>
              <a:ea typeface="Times New Roman" panose="02020603050405020304" pitchFamily="18" charset="0"/>
            </a:endParaRPr>
          </a:p>
          <a:p>
            <a:r>
              <a:rPr lang="en-FI" baseline="30000" dirty="0"/>
              <a:t> </a:t>
            </a:r>
          </a:p>
        </p:txBody>
      </p:sp>
      <p:sp>
        <p:nvSpPr>
          <p:cNvPr id="17" name="Text Placeholder 16">
            <a:extLst>
              <a:ext uri="{FF2B5EF4-FFF2-40B4-BE49-F238E27FC236}">
                <a16:creationId xmlns:a16="http://schemas.microsoft.com/office/drawing/2014/main" id="{091D1346-D02D-12BD-FD5C-A270208BFC9A}"/>
              </a:ext>
            </a:extLst>
          </p:cNvPr>
          <p:cNvSpPr>
            <a:spLocks noGrp="1"/>
          </p:cNvSpPr>
          <p:nvPr>
            <p:ph type="body" sz="quarter" idx="13"/>
          </p:nvPr>
        </p:nvSpPr>
        <p:spPr>
          <a:xfrm>
            <a:off x="664093" y="8092281"/>
            <a:ext cx="7092000" cy="9784826"/>
          </a:xfrm>
        </p:spPr>
        <p:txBody>
          <a:bodyPr/>
          <a:lstStyle/>
          <a:p>
            <a:r>
              <a:rPr lang="en-FI" dirty="0"/>
              <a:t>Heading 1</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p:txBody>
      </p:sp>
      <p:sp>
        <p:nvSpPr>
          <p:cNvPr id="18" name="Text Placeholder 17">
            <a:extLst>
              <a:ext uri="{FF2B5EF4-FFF2-40B4-BE49-F238E27FC236}">
                <a16:creationId xmlns:a16="http://schemas.microsoft.com/office/drawing/2014/main" id="{02295E63-54FD-D0F4-1E47-54A37CF58D70}"/>
              </a:ext>
            </a:extLst>
          </p:cNvPr>
          <p:cNvSpPr>
            <a:spLocks noGrp="1"/>
          </p:cNvSpPr>
          <p:nvPr>
            <p:ph type="body" sz="quarter" idx="14"/>
          </p:nvPr>
        </p:nvSpPr>
        <p:spPr>
          <a:xfrm>
            <a:off x="7910101" y="8092281"/>
            <a:ext cx="7092000" cy="23759319"/>
          </a:xfrm>
        </p:spPr>
        <p:txBody>
          <a:bodyPr/>
          <a:lstStyle/>
          <a:p>
            <a:r>
              <a:rPr lang="en-FI" dirty="0"/>
              <a:t>Heading 2</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endParaRPr lang="en-FI" dirty="0"/>
          </a:p>
        </p:txBody>
      </p:sp>
      <p:sp>
        <p:nvSpPr>
          <p:cNvPr id="19" name="Text Placeholder 18">
            <a:extLst>
              <a:ext uri="{FF2B5EF4-FFF2-40B4-BE49-F238E27FC236}">
                <a16:creationId xmlns:a16="http://schemas.microsoft.com/office/drawing/2014/main" id="{E19F62C2-E590-61AF-CE2F-233EB451E575}"/>
              </a:ext>
            </a:extLst>
          </p:cNvPr>
          <p:cNvSpPr>
            <a:spLocks noGrp="1"/>
          </p:cNvSpPr>
          <p:nvPr>
            <p:ph type="body" sz="quarter" idx="15"/>
          </p:nvPr>
        </p:nvSpPr>
        <p:spPr>
          <a:xfrm>
            <a:off x="15156109" y="8092281"/>
            <a:ext cx="7092000" cy="21930519"/>
          </a:xfrm>
        </p:spPr>
        <p:txBody>
          <a:bodyPr/>
          <a:lstStyle/>
          <a:p>
            <a:r>
              <a:rPr lang="en-FI" dirty="0"/>
              <a:t>Heading 3</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r>
              <a:rPr lang="en-FI" dirty="0"/>
              <a:t>Heading 4</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p:txBody>
      </p:sp>
      <p:sp>
        <p:nvSpPr>
          <p:cNvPr id="20" name="Text Placeholder 19">
            <a:extLst>
              <a:ext uri="{FF2B5EF4-FFF2-40B4-BE49-F238E27FC236}">
                <a16:creationId xmlns:a16="http://schemas.microsoft.com/office/drawing/2014/main" id="{53E1AA1F-E275-6942-4FCF-2E04B9420BA7}"/>
              </a:ext>
            </a:extLst>
          </p:cNvPr>
          <p:cNvSpPr>
            <a:spLocks noGrp="1"/>
          </p:cNvSpPr>
          <p:nvPr>
            <p:ph type="body" sz="quarter" idx="16"/>
          </p:nvPr>
        </p:nvSpPr>
        <p:spPr/>
        <p:txBody>
          <a:bodyPr/>
          <a:lstStyle/>
          <a:p>
            <a:r>
              <a:rPr lang="en-FI" dirty="0"/>
              <a:t>Heading 5</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a:p>
            <a:r>
              <a:rPr lang="en-FI" dirty="0"/>
              <a:t>Heading 6</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p:txBody>
      </p:sp>
      <p:sp>
        <p:nvSpPr>
          <p:cNvPr id="32" name="Content Placeholder 31">
            <a:extLst>
              <a:ext uri="{FF2B5EF4-FFF2-40B4-BE49-F238E27FC236}">
                <a16:creationId xmlns:a16="http://schemas.microsoft.com/office/drawing/2014/main" id="{B578EEC4-EC2B-3485-1788-7B4ADE7E7738}"/>
              </a:ext>
            </a:extLst>
          </p:cNvPr>
          <p:cNvSpPr>
            <a:spLocks noGrp="1"/>
          </p:cNvSpPr>
          <p:nvPr>
            <p:ph sz="quarter" idx="18"/>
          </p:nvPr>
        </p:nvSpPr>
        <p:spPr>
          <a:xfrm>
            <a:off x="7895350" y="31421651"/>
            <a:ext cx="7070530" cy="6125893"/>
          </a:xfrm>
        </p:spPr>
        <p:txBody>
          <a:bodyPr/>
          <a:lstStyle/>
          <a:p>
            <a:endParaRPr lang="en-FI" dirty="0"/>
          </a:p>
        </p:txBody>
      </p:sp>
      <p:sp>
        <p:nvSpPr>
          <p:cNvPr id="33" name="Content Placeholder 32">
            <a:extLst>
              <a:ext uri="{FF2B5EF4-FFF2-40B4-BE49-F238E27FC236}">
                <a16:creationId xmlns:a16="http://schemas.microsoft.com/office/drawing/2014/main" id="{9BCA7222-0A1D-85C5-0D4D-CEFFD27FDDCF}"/>
              </a:ext>
            </a:extLst>
          </p:cNvPr>
          <p:cNvSpPr>
            <a:spLocks noGrp="1"/>
          </p:cNvSpPr>
          <p:nvPr>
            <p:ph sz="quarter" idx="19"/>
          </p:nvPr>
        </p:nvSpPr>
        <p:spPr>
          <a:xfrm>
            <a:off x="639886" y="18010456"/>
            <a:ext cx="7070530" cy="6125893"/>
          </a:xfrm>
        </p:spPr>
        <p:txBody>
          <a:bodyPr/>
          <a:lstStyle/>
          <a:p>
            <a:endParaRPr lang="en-FI" dirty="0"/>
          </a:p>
        </p:txBody>
      </p:sp>
      <p:sp>
        <p:nvSpPr>
          <p:cNvPr id="34" name="Content Placeholder 33">
            <a:extLst>
              <a:ext uri="{FF2B5EF4-FFF2-40B4-BE49-F238E27FC236}">
                <a16:creationId xmlns:a16="http://schemas.microsoft.com/office/drawing/2014/main" id="{C4D3D7B3-EB4F-E4B9-709C-A30A09D56A31}"/>
              </a:ext>
            </a:extLst>
          </p:cNvPr>
          <p:cNvSpPr>
            <a:spLocks noGrp="1"/>
          </p:cNvSpPr>
          <p:nvPr>
            <p:ph sz="quarter" idx="20"/>
          </p:nvPr>
        </p:nvSpPr>
        <p:spPr/>
        <p:txBody>
          <a:bodyPr/>
          <a:lstStyle/>
          <a:p>
            <a:endParaRPr lang="en-FI"/>
          </a:p>
        </p:txBody>
      </p:sp>
      <p:sp>
        <p:nvSpPr>
          <p:cNvPr id="35" name="Text Placeholder 34">
            <a:extLst>
              <a:ext uri="{FF2B5EF4-FFF2-40B4-BE49-F238E27FC236}">
                <a16:creationId xmlns:a16="http://schemas.microsoft.com/office/drawing/2014/main" id="{C0D071AC-C42A-2353-FF3A-1B49DCD42DDF}"/>
              </a:ext>
            </a:extLst>
          </p:cNvPr>
          <p:cNvSpPr>
            <a:spLocks noGrp="1"/>
          </p:cNvSpPr>
          <p:nvPr>
            <p:ph type="body" sz="quarter" idx="21"/>
          </p:nvPr>
        </p:nvSpPr>
        <p:spPr>
          <a:xfrm>
            <a:off x="731619" y="24269699"/>
            <a:ext cx="7016323" cy="1009650"/>
          </a:xfrm>
        </p:spPr>
        <p:txBody>
          <a:bodyPr/>
          <a:lstStyle/>
          <a:p>
            <a:r>
              <a:rPr lang="en-FI" dirty="0"/>
              <a:t>Caption text</a:t>
            </a:r>
          </a:p>
        </p:txBody>
      </p:sp>
      <p:sp>
        <p:nvSpPr>
          <p:cNvPr id="36" name="Text Placeholder 35">
            <a:extLst>
              <a:ext uri="{FF2B5EF4-FFF2-40B4-BE49-F238E27FC236}">
                <a16:creationId xmlns:a16="http://schemas.microsoft.com/office/drawing/2014/main" id="{C1A6ED41-F32F-9E99-5A7D-975CC1FD3CBD}"/>
              </a:ext>
            </a:extLst>
          </p:cNvPr>
          <p:cNvSpPr>
            <a:spLocks noGrp="1"/>
          </p:cNvSpPr>
          <p:nvPr>
            <p:ph type="body" sz="quarter" idx="22"/>
          </p:nvPr>
        </p:nvSpPr>
        <p:spPr>
          <a:xfrm>
            <a:off x="7933188" y="37547544"/>
            <a:ext cx="7016323" cy="1009650"/>
          </a:xfrm>
        </p:spPr>
        <p:txBody>
          <a:bodyPr/>
          <a:lstStyle/>
          <a:p>
            <a:r>
              <a:rPr lang="en-FI" dirty="0"/>
              <a:t>Caption text</a:t>
            </a:r>
          </a:p>
        </p:txBody>
      </p:sp>
      <p:sp>
        <p:nvSpPr>
          <p:cNvPr id="37" name="Text Placeholder 36">
            <a:extLst>
              <a:ext uri="{FF2B5EF4-FFF2-40B4-BE49-F238E27FC236}">
                <a16:creationId xmlns:a16="http://schemas.microsoft.com/office/drawing/2014/main" id="{BDB24BED-D360-5EBE-BBA3-C55E028788A8}"/>
              </a:ext>
            </a:extLst>
          </p:cNvPr>
          <p:cNvSpPr>
            <a:spLocks noGrp="1"/>
          </p:cNvSpPr>
          <p:nvPr>
            <p:ph type="body" sz="quarter" idx="23"/>
          </p:nvPr>
        </p:nvSpPr>
        <p:spPr/>
        <p:txBody>
          <a:bodyPr/>
          <a:lstStyle/>
          <a:p>
            <a:r>
              <a:rPr lang="en-FI" dirty="0"/>
              <a:t>Caption text</a:t>
            </a:r>
          </a:p>
        </p:txBody>
      </p:sp>
      <p:sp>
        <p:nvSpPr>
          <p:cNvPr id="38" name="Text Placeholder 16">
            <a:extLst>
              <a:ext uri="{FF2B5EF4-FFF2-40B4-BE49-F238E27FC236}">
                <a16:creationId xmlns:a16="http://schemas.microsoft.com/office/drawing/2014/main" id="{B19EC9B7-2BCD-E94B-5973-71295AEE526D}"/>
              </a:ext>
            </a:extLst>
          </p:cNvPr>
          <p:cNvSpPr txBox="1">
            <a:spLocks/>
          </p:cNvSpPr>
          <p:nvPr/>
        </p:nvSpPr>
        <p:spPr>
          <a:xfrm>
            <a:off x="816493" y="25599229"/>
            <a:ext cx="7092000" cy="12957967"/>
          </a:xfrm>
          <a:prstGeom prst="rect">
            <a:avLst/>
          </a:prstGeom>
        </p:spPr>
        <p:txBody>
          <a:bodyPr vert="horz" lIns="180000" tIns="180000" rIns="180000" bIns="180000" rtlCol="0">
            <a:noAutofit/>
          </a:bodyPr>
          <a:lstStyle>
            <a:lvl1pPr marL="0" indent="0" algn="l" defTabSz="2270638" rtl="0" eaLnBrk="1" latinLnBrk="0" hangingPunct="1">
              <a:lnSpc>
                <a:spcPct val="110000"/>
              </a:lnSpc>
              <a:spcBef>
                <a:spcPct val="0"/>
              </a:spcBef>
              <a:spcAft>
                <a:spcPts val="1800"/>
              </a:spcAft>
              <a:buFontTx/>
              <a:buNone/>
              <a:defRPr lang="en-US" sz="4000" b="1" kern="1200" dirty="0">
                <a:solidFill>
                  <a:schemeClr val="tx1"/>
                </a:solidFill>
                <a:latin typeface="+mj-lt"/>
                <a:ea typeface="+mj-ea"/>
                <a:cs typeface="+mj-cs"/>
              </a:defRPr>
            </a:lvl1pPr>
            <a:lvl2pPr marL="0" indent="0" algn="l" defTabSz="2270638" rtl="0" eaLnBrk="1" latinLnBrk="0" hangingPunct="1">
              <a:lnSpc>
                <a:spcPct val="110000"/>
              </a:lnSpc>
              <a:spcBef>
                <a:spcPts val="1242"/>
              </a:spcBef>
              <a:buFontTx/>
              <a:buNone/>
              <a:defRPr sz="2400" b="0" kern="1200">
                <a:solidFill>
                  <a:schemeClr val="tx1"/>
                </a:solidFill>
                <a:latin typeface="+mn-lt"/>
                <a:ea typeface="+mn-ea"/>
                <a:cs typeface="+mn-cs"/>
              </a:defRPr>
            </a:lvl2pPr>
            <a:lvl3pPr marL="0" indent="0" algn="l" defTabSz="2270638" rtl="0" eaLnBrk="1" latinLnBrk="0" hangingPunct="1">
              <a:lnSpc>
                <a:spcPct val="110000"/>
              </a:lnSpc>
              <a:spcBef>
                <a:spcPts val="1242"/>
              </a:spcBef>
              <a:buFontTx/>
              <a:buNone/>
              <a:defRPr sz="2400" b="0" kern="1200">
                <a:solidFill>
                  <a:schemeClr val="tx1"/>
                </a:solidFill>
                <a:latin typeface="+mn-lt"/>
                <a:ea typeface="+mn-ea"/>
                <a:cs typeface="+mn-cs"/>
              </a:defRPr>
            </a:lvl3pPr>
            <a:lvl4pPr marL="0" indent="0" algn="l" defTabSz="2270638" rtl="0" eaLnBrk="1" latinLnBrk="0" hangingPunct="1">
              <a:lnSpc>
                <a:spcPct val="110000"/>
              </a:lnSpc>
              <a:spcBef>
                <a:spcPts val="1242"/>
              </a:spcBef>
              <a:buFontTx/>
              <a:buNone/>
              <a:defRPr sz="2400" b="0" kern="1200">
                <a:solidFill>
                  <a:schemeClr val="tx1"/>
                </a:solidFill>
                <a:latin typeface="+mn-lt"/>
                <a:ea typeface="+mn-ea"/>
                <a:cs typeface="+mn-cs"/>
              </a:defRPr>
            </a:lvl4pPr>
            <a:lvl5pPr marL="0" indent="0" algn="l" defTabSz="2270638" rtl="0" eaLnBrk="1" latinLnBrk="0" hangingPunct="1">
              <a:lnSpc>
                <a:spcPct val="110000"/>
              </a:lnSpc>
              <a:spcBef>
                <a:spcPts val="1242"/>
              </a:spcBef>
              <a:buFontTx/>
              <a:buNone/>
              <a:defRPr sz="2400" b="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r>
              <a:rPr lang="en-FI" dirty="0"/>
              <a:t>Heading 1.1</a:t>
            </a:r>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r>
              <a:rPr lang="fi-FI"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FI" dirty="0"/>
          </a:p>
          <a:p>
            <a:pPr lvl="1"/>
            <a:endParaRPr lang="en-FI" dirty="0"/>
          </a:p>
        </p:txBody>
      </p:sp>
    </p:spTree>
    <p:extLst>
      <p:ext uri="{BB962C8B-B14F-4D97-AF65-F5344CB8AC3E}">
        <p14:creationId xmlns:p14="http://schemas.microsoft.com/office/powerpoint/2010/main" val="815684146"/>
      </p:ext>
    </p:extLst>
  </p:cSld>
  <p:clrMapOvr>
    <a:masterClrMapping/>
  </p:clrMapOvr>
</p:sld>
</file>

<file path=ppt/theme/theme1.xml><?xml version="1.0" encoding="utf-8"?>
<a:theme xmlns:a="http://schemas.openxmlformats.org/drawingml/2006/main" name="Office Theme">
  <a:themeElements>
    <a:clrScheme name="IPA">
      <a:dk1>
        <a:sysClr val="windowText" lastClr="000000"/>
      </a:dk1>
      <a:lt1>
        <a:sysClr val="window" lastClr="FFFFFF"/>
      </a:lt1>
      <a:dk2>
        <a:srgbClr val="062D40"/>
      </a:dk2>
      <a:lt2>
        <a:srgbClr val="FFFFFF"/>
      </a:lt2>
      <a:accent1>
        <a:srgbClr val="EB2229"/>
      </a:accent1>
      <a:accent2>
        <a:srgbClr val="0F6894"/>
      </a:accent2>
      <a:accent3>
        <a:srgbClr val="09A0EB"/>
      </a:accent3>
      <a:accent4>
        <a:srgbClr val="F05A5E"/>
      </a:accent4>
      <a:accent5>
        <a:srgbClr val="00B0A8"/>
      </a:accent5>
      <a:accent6>
        <a:srgbClr val="8917DF"/>
      </a:accent6>
      <a:hlink>
        <a:srgbClr val="EB2229"/>
      </a:hlink>
      <a:folHlink>
        <a:srgbClr val="F05A5E"/>
      </a:folHlink>
    </a:clrScheme>
    <a:fontScheme name="IPA">
      <a:majorFont>
        <a:latin typeface="Montserrat"/>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1287</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Montserrat</vt:lpstr>
      <vt:lpstr>Open Sans</vt:lpstr>
      <vt:lpstr>Office Theme</vt:lpstr>
      <vt:lpstr>Poster Title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Ulla Haapanen</dc:creator>
  <cp:lastModifiedBy>Ulla Haapanen</cp:lastModifiedBy>
  <cp:revision>21</cp:revision>
  <dcterms:created xsi:type="dcterms:W3CDTF">2023-06-05T11:19:33Z</dcterms:created>
  <dcterms:modified xsi:type="dcterms:W3CDTF">2023-06-06T09:34:47Z</dcterms:modified>
</cp:coreProperties>
</file>